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Merriweather" pitchFamily="2" charset="77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73956-004B-E654-CB52-B30232708558}" v="74" dt="2025-04-16T21:18:11.862"/>
    <p1510:client id="{541C739B-021C-A175-E9FD-4C198509E338}" v="86" dt="2025-04-16T20:57:5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1974C-F325-4599-BA84-24A61255C29F}" type="datetimeFigureOut"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1B3AE-7E76-4AAC-B00C-9A0D4630A9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461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F1 Database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658904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covers the design and implementation of an F1 database management system.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72618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39864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•Ashwin Thankachan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07111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•Varun Singh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74357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•Shruti Dixit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641604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•Yusheng Han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708850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•Weijia Fang</a:t>
            </a:r>
            <a:endParaRPr lang="en-US" sz="1900" dirty="0"/>
          </a:p>
        </p:txBody>
      </p:sp>
      <p:pic>
        <p:nvPicPr>
          <p:cNvPr id="11" name="Formula 1 Theme Live in Concert by Brian Tyler">
            <a:hlinkClick r:id="" action="ppaction://media"/>
            <a:extLst>
              <a:ext uri="{FF2B5EF4-FFF2-40B4-BE49-F238E27FC236}">
                <a16:creationId xmlns:a16="http://schemas.microsoft.com/office/drawing/2014/main" id="{21C63FE4-24A0-C812-A9A8-22A5B13A3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4103" y="-2518"/>
            <a:ext cx="288816" cy="367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5246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93085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ChampionshipStandings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40410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RacePerformanceAnalytics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391676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Resource Performance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42154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CircuitStrategyAnalysis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4019455" cy="519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Triggers &amp; Encryption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0" y="736455"/>
            <a:ext cx="434615" cy="4897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840" y="134171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Triggers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1840" y="1769638"/>
            <a:ext cx="679084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Driver_Contract_Validation</a:t>
            </a:r>
            <a:endParaRPr lang="en-US" sz="1900" b="1">
              <a:latin typeface="Merriweather"/>
              <a:ea typeface="Calibri"/>
              <a:cs typeface="Calibri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13" y="736456"/>
            <a:ext cx="434614" cy="4661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68298" y="1444191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Encryption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368299" y="1816937"/>
            <a:ext cx="7263812" cy="331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1. Driver salaries, team budgets, and staff salaries are encrypted to ensure confidentiality.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4E5D424-1176-1249-0955-1C4166F69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6" y="2166532"/>
            <a:ext cx="5121280" cy="5842351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9E5B8A-D5BA-BFB7-85A9-9F95D6FB5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555" y="2317532"/>
            <a:ext cx="5289036" cy="56913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043" y="418743"/>
            <a:ext cx="3807500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 Report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2" y="1151901"/>
            <a:ext cx="13154411" cy="6646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579" y="349329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Sleek User Interface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9" y="1079540"/>
            <a:ext cx="5199098" cy="33957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578" y="1079540"/>
            <a:ext cx="5262160" cy="340363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9" y="4596487"/>
            <a:ext cx="5191215" cy="341939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787" y="4572838"/>
            <a:ext cx="5285808" cy="3443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6614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1188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853333"/>
            <a:ext cx="185023" cy="3417451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18987" y="2853333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Formula 1 Team Management System tackles key challenges within a data-rich and highly competitive sporting environment.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418987" y="3729276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centralizing team operations, the system facilitates real-time decisions, efficient resource allocation, and strategic planning.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418987" y="4605218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enhances performance by integrating all facets of team management, spanning driver analytics to vehicle maintenance.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418987" y="5481161"/>
            <a:ext cx="123476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addresses major challenges such as Driver Performance Analysis, Car and Part Maintenance, and Sponsorship and Financial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523" y="446723"/>
            <a:ext cx="406134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Design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8523" y="127908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38545" y="144911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38545" y="180034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each driver in the database.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7396401" y="127908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66422" y="144911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422" y="180034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Details of each race event.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8523" y="239256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38545" y="256258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Race_Info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38545" y="291381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Specific information related to each race.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396401" y="239256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66422" y="256258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6422" y="291381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on each car participating in the races.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8523" y="3506033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38545" y="3676055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Car_Parts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38545" y="4027289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the various car parts.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396401" y="3506033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566422" y="3676055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Tires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6422" y="4027289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Details on the tires used in the races.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68523" y="4619506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8545" y="4789527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Season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38545" y="5140762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each racing season.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396401" y="4619506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566422" y="4789527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66422" y="5140762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Records and statistics from the races.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68523" y="573297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38545" y="590300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Sponsor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38545" y="625423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about the sponsors.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7396401" y="5732978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566422" y="5903000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Driver_Standings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566422" y="6254234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Driver standings for each race.</a:t>
            </a:r>
            <a:endParaRPr lang="en-US" sz="1250" dirty="0"/>
          </a:p>
        </p:txBody>
      </p:sp>
      <p:sp>
        <p:nvSpPr>
          <p:cNvPr id="33" name="Shape 31"/>
          <p:cNvSpPr/>
          <p:nvPr/>
        </p:nvSpPr>
        <p:spPr>
          <a:xfrm>
            <a:off x="568523" y="684645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38545" y="701647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Team_Standings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738545" y="736770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standings for each race.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7396401" y="6846451"/>
            <a:ext cx="6665476" cy="951071"/>
          </a:xfrm>
          <a:prstGeom prst="roundRect">
            <a:avLst>
              <a:gd name="adj" fmla="val 717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566422" y="7016472"/>
            <a:ext cx="203061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Team_Staff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66422" y="7367707"/>
            <a:ext cx="63254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on the team staff.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0299"/>
            <a:ext cx="445722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Logical ERD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7" y="1274589"/>
            <a:ext cx="13447234" cy="64433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6431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Definition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627852" y="2305764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75026" y="284583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50198" y="258341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42770" y="262967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861935" y="25525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861935" y="308610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each table's structure.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026" y="451461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50198" y="42521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42770" y="429845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861935" y="42213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861935" y="475488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Specify data types and constraints.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026" y="6183392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50198" y="592097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42770" y="596723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7861935" y="58901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861935" y="642366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Establish primary and foreign keys.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2266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Insertion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464118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7109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Data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047" y="324445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Gather F1 results.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3945017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1918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047" y="472535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and validate.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5425916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047" y="56727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Insert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468047" y="6206252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Populate tables with accurate race data.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3672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Stored Procedures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478173"/>
            <a:ext cx="7416403" cy="2414707"/>
          </a:xfrm>
          <a:prstGeom prst="roundRect">
            <a:avLst>
              <a:gd name="adj" fmla="val 429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12255" y="374022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Stored Procedures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4273748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GetTopDriversByCircuit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255" y="475488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GetDriverFullStats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12255" y="5236012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GetTeamAndDriversSeasonPerformance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165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Clustered Indexes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-562" r="52" b="53797"/>
          <a:stretch/>
        </p:blipFill>
        <p:spPr>
          <a:xfrm>
            <a:off x="484492" y="1883787"/>
            <a:ext cx="13776575" cy="5506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525" y="441034"/>
            <a:ext cx="7816443" cy="62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User-Defined Functions</a:t>
            </a:r>
            <a:endParaRPr lang="en-US" sz="4850">
              <a:latin typeface="Merriweather"/>
              <a:ea typeface="Calibri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8525" y="1301710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Tx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Calibri"/>
                <a:cs typeface="Calibri"/>
              </a:rPr>
              <a:t>DriverAverageFinishPosition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8525" y="1624013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TeamPerformanceScore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8525" y="1946315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MostSuccessfulDriverAtCircuit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8525" y="2268617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DriverHeadToHead</a:t>
            </a:r>
            <a:endParaRPr lang="en-US" sz="1900">
              <a:latin typeface="Merriweather"/>
              <a:ea typeface="Calibri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578525" y="7512487"/>
            <a:ext cx="134733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3BF6BC-3AE9-57BF-B95C-3FADF1C2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2996789"/>
            <a:ext cx="6865886" cy="4498377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FC44B5-F46F-1430-E0DF-AE97F955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63" y="1521373"/>
            <a:ext cx="6659247" cy="61249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Custom</PresentationFormat>
  <Paragraphs>94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Merriweather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Yusheng Han</cp:lastModifiedBy>
  <cp:revision>95</cp:revision>
  <dcterms:created xsi:type="dcterms:W3CDTF">2025-04-16T20:49:04Z</dcterms:created>
  <dcterms:modified xsi:type="dcterms:W3CDTF">2025-04-16T22:07:00Z</dcterms:modified>
</cp:coreProperties>
</file>